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9DDF9-8434-47AB-9C20-58AE1FE514A6}" type="datetimeFigureOut">
              <a:rPr lang="sl-SI" smtClean="0"/>
              <a:t>2. 06. 2024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BD311-280F-48BD-BEE1-6DC53AFC769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3039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D311-280F-48BD-BEE1-6DC53AFC769D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789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D311-280F-48BD-BEE1-6DC53AFC769D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6652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D311-280F-48BD-BEE1-6DC53AFC769D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2023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D311-280F-48BD-BEE1-6DC53AFC769D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41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2BEA80-C36B-EF5F-9F05-9DBD64AD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FA657D3-19D6-6F57-A229-9B1DAE23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6C0B36C-70FA-97FA-5D80-7887894C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3189E1A8-8EFA-2C11-FFE5-3E69A202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17B24EB-B8F9-CFFB-9FBC-40898418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8B2283-4E7D-1995-4909-3EE0B9C0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72ED3392-C468-1FB6-074F-99D2A738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563D992-6898-7260-DBB6-3DB888B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C7C0104-4444-CA54-C42E-4AA94F92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1619F55-E79F-3C7C-981A-F8166A15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1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F2E142AC-636B-4331-0FDA-740E1DCA5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A043BEA1-70D0-5D87-3F09-50618411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B1953EF-4E7C-FE82-090E-61E83B43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90375BC-19C3-477F-EC46-6AB8B091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692B0F2-87CE-B16D-8F23-C4E0C029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8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FCD3CE5-1996-2CA2-2507-D5D61474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01101E4-5B1B-2F4E-83D1-9251EDE7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DC368F3-D3AA-43CD-A96F-2DA1F7A6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73B2A7B-09AB-4973-7604-AEC38A61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29E6E5C-0821-F34A-2F20-EC479465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8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C1DF58-FF6C-50D5-9AFB-AAC84B24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6C6571-841E-B8E8-ECDF-03036BAD3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18E578B-19FF-F63A-A3C3-7F1ED6F7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34E60351-3DC9-993F-663F-732D228B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31C31C8-4291-FCE6-8B12-65C9EE37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A85637-9BD8-ED63-4A6B-61F8773D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7B8EB8D-C772-1B55-518C-E6048C544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36A9B58-307D-FA8D-E74E-E9886B950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7760331-4C20-D54E-5874-A9F86EE1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B106E04-874F-E12C-BC71-AC965BBC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E72D006-5158-8581-3968-742FA03F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7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3C4914-EA88-EC6A-075B-626BD8BF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2CE62FD0-95F2-4ED5-F7FF-16535AA62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CD4E85A-2233-D42B-17D1-965901360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344CA2AA-45F7-A0E8-A3E7-E16ED355F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80BB86CE-52EA-24F1-C77A-D885037A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0F3A5C6D-EB1A-A4AC-BA5E-176986C9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04030E64-F40A-A138-3D48-7BAA9CC0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0B421EB8-5079-79F2-FC8D-FE12D71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3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DCD3B5-00E1-825D-424A-B56D805D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E4DD32DF-E3E4-F037-0007-E6CB0FA5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866DCED2-F455-FC7A-25E4-402D5FE2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1AB4FDFC-4D38-979D-4A03-D4616AA1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2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708C398F-D041-68A4-42E6-3D61A08B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E79FE3DF-6FE2-38C0-9D70-087997DB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0E96D01B-2B50-1D5C-9E1F-17C64F9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4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7ED39C-D454-B582-5706-2BDC03A6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AC72923-9E89-4684-D87D-FC15D474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84E70B4A-8B7D-638F-1785-B394006EA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D6217CD6-A2C7-C32C-26BF-D611EBCA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B385EC8B-8930-1011-9384-7AA0D24B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BDD9869-ED7F-4947-681B-5BEB7D63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E5BA9F-D546-A732-83B6-2CC28A1A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B2ABBB17-2F7A-7828-7924-58F8E5A5D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1836E0A5-01B8-FACA-0021-FE9EDEC62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20CBE16-B732-9955-C44C-97EA4BF4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984638F-50CB-F489-ADA8-3499C505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54B5CEE4-AFEB-02D3-8A19-E92C1DBA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8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436D3111-8AC2-73DA-2AED-74BD3114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59062F-E407-D69C-AE01-F02EAA27D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336B40C5-388F-D8F4-78B3-6B29DAE2D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840C07A-D59C-2782-549C-634C4C3E8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FD47FC0-BE34-6163-6531-0B14C381B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9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28B6F41-5233-6DCC-B83E-8CAE924CC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6185" y="0"/>
            <a:ext cx="6479629" cy="2866405"/>
          </a:xfrm>
        </p:spPr>
        <p:txBody>
          <a:bodyPr>
            <a:normAutofit/>
          </a:bodyPr>
          <a:lstStyle/>
          <a:p>
            <a:r>
              <a:rPr lang="en-US" b="1" dirty="0" err="1"/>
              <a:t>Predstavitev</a:t>
            </a:r>
            <a:r>
              <a:rPr lang="en-US" b="1" dirty="0"/>
              <a:t> </a:t>
            </a:r>
            <a:r>
              <a:rPr lang="en-US" b="1" dirty="0" err="1"/>
              <a:t>lastnega</a:t>
            </a:r>
            <a:r>
              <a:rPr lang="en-US" b="1" dirty="0"/>
              <a:t> </a:t>
            </a:r>
            <a:r>
              <a:rPr lang="en-US" b="1" dirty="0" err="1"/>
              <a:t>spletišča</a:t>
            </a:r>
            <a:endParaRPr lang="sl-SI" b="1" dirty="0"/>
          </a:p>
        </p:txBody>
      </p:sp>
      <p:pic>
        <p:nvPicPr>
          <p:cNvPr id="6" name="Slika 5" descr="Slika, ki vsebuje besede grafika, pisava, besedilo, posnetek zaslona&#10;&#10;Opis je samodejno ustvarjen">
            <a:extLst>
              <a:ext uri="{FF2B5EF4-FFF2-40B4-BE49-F238E27FC236}">
                <a16:creationId xmlns:a16="http://schemas.microsoft.com/office/drawing/2014/main" id="{282DA08D-2FB2-9107-BD45-2AD43F24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41" y="3180681"/>
            <a:ext cx="4827100" cy="2858151"/>
          </a:xfrm>
          <a:prstGeom prst="rect">
            <a:avLst/>
          </a:prstGeom>
        </p:spPr>
      </p:pic>
      <p:pic>
        <p:nvPicPr>
          <p:cNvPr id="21" name="Slika 20">
            <a:extLst>
              <a:ext uri="{FF2B5EF4-FFF2-40B4-BE49-F238E27FC236}">
                <a16:creationId xmlns:a16="http://schemas.microsoft.com/office/drawing/2014/main" id="{4087180E-4DCC-085E-87F0-7D2353F3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"/>
            <a:ext cx="12192000" cy="815846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2197DE51-05DC-1600-DC60-F2666296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309235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A5BB3BC-5625-B03A-7096-40FDE938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584193"/>
            <a:ext cx="5760721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</a:t>
            </a:r>
            <a:r>
              <a:rPr lang="en-US" sz="4800" dirty="0" err="1"/>
              <a:t>Pogosta</a:t>
            </a:r>
            <a:r>
              <a:rPr lang="en-US" sz="4800" dirty="0"/>
              <a:t> </a:t>
            </a:r>
            <a:r>
              <a:rPr lang="en-US" sz="4800" dirty="0" err="1"/>
              <a:t>vprašanja</a:t>
            </a:r>
            <a:endParaRPr lang="sl-SI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A97E3CA-2F6D-CF0C-EFFD-F231DD3C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Podstran</a:t>
            </a:r>
            <a:r>
              <a:rPr lang="en-US" sz="2200" b="1" dirty="0"/>
              <a:t>, ki </a:t>
            </a:r>
            <a:r>
              <a:rPr lang="en-US" sz="2200" b="1" dirty="0" err="1"/>
              <a:t>prikazuje</a:t>
            </a:r>
            <a:r>
              <a:rPr lang="en-US" sz="2200" b="1" dirty="0"/>
              <a:t> </a:t>
            </a:r>
            <a:r>
              <a:rPr lang="en-US" sz="2200" b="1" dirty="0" err="1"/>
              <a:t>najbolj</a:t>
            </a:r>
            <a:r>
              <a:rPr lang="en-US" sz="2200" b="1" dirty="0"/>
              <a:t> </a:t>
            </a:r>
            <a:r>
              <a:rPr lang="en-US" sz="2200" b="1" dirty="0" err="1"/>
              <a:t>pogosta</a:t>
            </a:r>
            <a:r>
              <a:rPr lang="en-US" sz="2200" b="1" dirty="0"/>
              <a:t> </a:t>
            </a:r>
            <a:r>
              <a:rPr lang="en-US" sz="2200" b="1" dirty="0" err="1"/>
              <a:t>vprašanja</a:t>
            </a:r>
            <a:r>
              <a:rPr lang="en-US" sz="2200" b="1" dirty="0"/>
              <a:t> </a:t>
            </a:r>
            <a:r>
              <a:rPr lang="en-US" sz="2200" b="1" dirty="0" err="1"/>
              <a:t>strank</a:t>
            </a:r>
            <a:r>
              <a:rPr lang="en-US" sz="2200" b="1" dirty="0"/>
              <a:t> </a:t>
            </a:r>
            <a:r>
              <a:rPr lang="en-US" sz="2200" b="1" dirty="0" err="1"/>
              <a:t>ter</a:t>
            </a:r>
            <a:r>
              <a:rPr lang="en-US" sz="2200" b="1" dirty="0"/>
              <a:t> </a:t>
            </a:r>
            <a:r>
              <a:rPr lang="en-US" sz="2200" b="1" dirty="0" err="1"/>
              <a:t>odgovore</a:t>
            </a:r>
            <a:r>
              <a:rPr lang="en-US" sz="2200" b="1" dirty="0"/>
              <a:t> </a:t>
            </a:r>
            <a:r>
              <a:rPr lang="en-US" sz="2200" b="1" dirty="0" err="1"/>
              <a:t>na</a:t>
            </a:r>
            <a:r>
              <a:rPr lang="en-US" sz="2200" b="1" dirty="0"/>
              <a:t> </a:t>
            </a:r>
            <a:r>
              <a:rPr lang="en-US" sz="2200" b="1" dirty="0" err="1"/>
              <a:t>njih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Vprašanja</a:t>
            </a:r>
            <a:r>
              <a:rPr lang="en-US" sz="2200" dirty="0"/>
              <a:t> </a:t>
            </a:r>
            <a:r>
              <a:rPr lang="en-US" sz="2200" dirty="0" err="1"/>
              <a:t>različnih</a:t>
            </a:r>
            <a:r>
              <a:rPr lang="en-US" sz="2200" dirty="0"/>
              <a:t> </a:t>
            </a:r>
            <a:r>
              <a:rPr lang="en-US" sz="2200" dirty="0" err="1"/>
              <a:t>kategorij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Odgovori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vprašanja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Meni</a:t>
            </a:r>
            <a:r>
              <a:rPr lang="en-US" sz="2200" dirty="0"/>
              <a:t> za </a:t>
            </a:r>
            <a:r>
              <a:rPr lang="en-US" sz="2200" dirty="0" err="1"/>
              <a:t>iskanje</a:t>
            </a:r>
            <a:r>
              <a:rPr lang="en-US" sz="2200" dirty="0"/>
              <a:t> </a:t>
            </a:r>
            <a:r>
              <a:rPr lang="en-US" sz="2200" dirty="0" err="1"/>
              <a:t>različnih</a:t>
            </a:r>
            <a:r>
              <a:rPr lang="en-US" sz="2200" dirty="0"/>
              <a:t> </a:t>
            </a:r>
            <a:r>
              <a:rPr lang="en-US" sz="2200" dirty="0" err="1"/>
              <a:t>kategorij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…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65D99C5-B0E2-5B6F-FF67-0F631BB03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" r="5497" b="-2"/>
          <a:stretch/>
        </p:blipFill>
        <p:spPr>
          <a:xfrm>
            <a:off x="5874327" y="-8267"/>
            <a:ext cx="631767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FAFE71C8-CB7E-7D9C-FC5F-98EE930F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4022818-95A6-6828-0AB2-C4B67A2F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0" y="1808662"/>
            <a:ext cx="526752" cy="52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6A1140D8-7C41-C93F-FF29-C1E2AA159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6EC5691-FC3E-5452-17A0-F5ED1E20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     </a:t>
            </a:r>
            <a:r>
              <a:rPr lang="en-US" sz="5400" dirty="0" err="1"/>
              <a:t>Partnerji</a:t>
            </a:r>
            <a:endParaRPr lang="sl-SI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79049D0-0E48-519E-3D64-CEB047CF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Partnerji</a:t>
            </a:r>
            <a:r>
              <a:rPr lang="en-US" sz="2200" b="1" dirty="0"/>
              <a:t> &amp; </a:t>
            </a:r>
            <a:r>
              <a:rPr lang="en-US" sz="2200" b="1" dirty="0" err="1"/>
              <a:t>sponzorji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200" dirty="0" err="1"/>
              <a:t>Seznam</a:t>
            </a:r>
            <a:r>
              <a:rPr lang="en-US" sz="2200" dirty="0"/>
              <a:t> </a:t>
            </a:r>
            <a:r>
              <a:rPr lang="en-US" sz="2200" dirty="0" err="1"/>
              <a:t>partnerjev</a:t>
            </a:r>
            <a:r>
              <a:rPr lang="en-US" sz="2200" dirty="0"/>
              <a:t> </a:t>
            </a:r>
            <a:r>
              <a:rPr lang="en-US" sz="2200" dirty="0" err="1"/>
              <a:t>podjeta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“</a:t>
            </a:r>
            <a:r>
              <a:rPr lang="en-US" sz="2200" dirty="0" err="1"/>
              <a:t>Postanite</a:t>
            </a:r>
            <a:r>
              <a:rPr lang="en-US" sz="2200" dirty="0"/>
              <a:t> </a:t>
            </a:r>
            <a:r>
              <a:rPr lang="en-US" sz="2200" dirty="0" err="1"/>
              <a:t>naš</a:t>
            </a:r>
            <a:r>
              <a:rPr lang="en-US" sz="2200" dirty="0"/>
              <a:t> partner” </a:t>
            </a:r>
            <a:r>
              <a:rPr lang="en-US" sz="2200" dirty="0" err="1"/>
              <a:t>okvir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…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D82A88E-81B6-A50D-4E71-779281FFB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4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43F092D4-26D5-AEBF-D56B-D6619CE7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C42A64E5-00DB-E48B-E9E7-791A7F31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85E9F2D-BDFD-9F7C-2CE4-690F655A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1363378"/>
            <a:ext cx="1145309" cy="9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8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7ED18BC-6F87-2909-29F1-6752AB57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</a:t>
            </a:r>
            <a:r>
              <a:rPr lang="en-US" sz="5400" dirty="0" err="1"/>
              <a:t>Naši</a:t>
            </a:r>
            <a:r>
              <a:rPr lang="en-US" sz="5400" dirty="0"/>
              <a:t> </a:t>
            </a:r>
            <a:r>
              <a:rPr lang="en-US" sz="5400" dirty="0" err="1"/>
              <a:t>projekti</a:t>
            </a:r>
            <a:endParaRPr lang="sl-SI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F8649B7-ADC8-955D-F63B-E00096CE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Spletna</a:t>
            </a:r>
            <a:r>
              <a:rPr lang="en-US" sz="2200" b="1" dirty="0"/>
              <a:t> </a:t>
            </a:r>
            <a:r>
              <a:rPr lang="en-US" sz="2200" b="1" dirty="0" err="1"/>
              <a:t>stran</a:t>
            </a:r>
            <a:r>
              <a:rPr lang="en-US" sz="2200" b="1" dirty="0"/>
              <a:t>, ki </a:t>
            </a:r>
            <a:r>
              <a:rPr lang="en-US" sz="2200" b="1" dirty="0" err="1"/>
              <a:t>prikazuje</a:t>
            </a:r>
            <a:r>
              <a:rPr lang="en-US" sz="2200" b="1" dirty="0"/>
              <a:t> </a:t>
            </a:r>
            <a:r>
              <a:rPr lang="en-US" sz="2200" b="1" dirty="0" err="1"/>
              <a:t>projekte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Seznam</a:t>
            </a:r>
            <a:r>
              <a:rPr lang="en-US" sz="2200" dirty="0"/>
              <a:t> </a:t>
            </a:r>
            <a:r>
              <a:rPr lang="en-US" sz="2200" dirty="0" err="1"/>
              <a:t>projektov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Naslov</a:t>
            </a:r>
            <a:r>
              <a:rPr lang="en-US" sz="2200" dirty="0"/>
              <a:t> in </a:t>
            </a:r>
            <a:r>
              <a:rPr lang="en-US" sz="2200" dirty="0" err="1"/>
              <a:t>opis</a:t>
            </a:r>
            <a:r>
              <a:rPr lang="en-US" sz="2200" dirty="0"/>
              <a:t> </a:t>
            </a:r>
            <a:r>
              <a:rPr lang="en-US" sz="2200" dirty="0" err="1"/>
              <a:t>projekta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Uporabljene</a:t>
            </a:r>
            <a:r>
              <a:rPr lang="en-US" sz="2200" dirty="0"/>
              <a:t> </a:t>
            </a:r>
            <a:r>
              <a:rPr lang="en-US" sz="2200" dirty="0" err="1"/>
              <a:t>tehnologije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“</a:t>
            </a:r>
            <a:r>
              <a:rPr lang="en-US" sz="2200" dirty="0" err="1"/>
              <a:t>Več</a:t>
            </a:r>
            <a:r>
              <a:rPr lang="en-US" sz="2200" dirty="0"/>
              <a:t> o </a:t>
            </a:r>
            <a:r>
              <a:rPr lang="en-US" sz="2200" dirty="0" err="1"/>
              <a:t>projektu</a:t>
            </a:r>
            <a:r>
              <a:rPr lang="en-US" sz="2200" dirty="0"/>
              <a:t>” </a:t>
            </a:r>
            <a:r>
              <a:rPr lang="en-US" sz="2200" dirty="0" err="1"/>
              <a:t>gumb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F089AEB-84B6-16A7-FEF9-56292251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5" b="125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Slika 6" descr="Slika, ki vsebuje besede črna, tema&#10;&#10;Opis je samodejno ustvarjen">
            <a:extLst>
              <a:ext uri="{FF2B5EF4-FFF2-40B4-BE49-F238E27FC236}">
                <a16:creationId xmlns:a16="http://schemas.microsoft.com/office/drawing/2014/main" id="{4D65F678-6EE1-2FD6-2738-3E7398018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5" y="1448308"/>
            <a:ext cx="752831" cy="752831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0002619-6BD7-50D0-411A-C1D7AAFF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24138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3674D6B9-BEA2-EA60-AD8B-6230197F9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60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97165F0-DBB7-E0B9-0A70-F9F49974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910975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</a:t>
            </a:r>
            <a:r>
              <a:rPr lang="en-US" sz="5400" dirty="0" err="1"/>
              <a:t>Delovna</a:t>
            </a:r>
            <a:r>
              <a:rPr lang="en-US" sz="5400" dirty="0"/>
              <a:t> </a:t>
            </a:r>
            <a:r>
              <a:rPr lang="en-US" sz="5400" dirty="0" err="1"/>
              <a:t>mesta</a:t>
            </a:r>
            <a:endParaRPr lang="sl-SI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EA76E21-DDCC-7125-E3B0-E6FB3A1CC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Vsa</a:t>
            </a:r>
            <a:r>
              <a:rPr lang="en-US" sz="2200" b="1" dirty="0"/>
              <a:t> </a:t>
            </a:r>
            <a:r>
              <a:rPr lang="en-US" sz="2200" b="1" dirty="0" err="1"/>
              <a:t>prosta</a:t>
            </a:r>
            <a:r>
              <a:rPr lang="en-US" sz="2200" b="1" dirty="0"/>
              <a:t> </a:t>
            </a:r>
            <a:r>
              <a:rPr lang="en-US" sz="2200" b="1" dirty="0" err="1"/>
              <a:t>delovna</a:t>
            </a:r>
            <a:r>
              <a:rPr lang="en-US" sz="2200" b="1" dirty="0"/>
              <a:t> </a:t>
            </a:r>
            <a:r>
              <a:rPr lang="en-US" sz="2200" b="1" dirty="0" err="1"/>
              <a:t>mesta</a:t>
            </a:r>
            <a:r>
              <a:rPr lang="en-US" sz="2200" b="1" dirty="0"/>
              <a:t>, </a:t>
            </a:r>
            <a:r>
              <a:rPr lang="en-US" sz="2200" b="1" dirty="0" err="1"/>
              <a:t>prakse</a:t>
            </a:r>
            <a:r>
              <a:rPr lang="en-US" sz="2200" b="1" dirty="0"/>
              <a:t> </a:t>
            </a:r>
            <a:r>
              <a:rPr lang="en-US" sz="2200" b="1" dirty="0" err="1"/>
              <a:t>ter</a:t>
            </a:r>
            <a:r>
              <a:rPr lang="en-US" sz="2200" b="1" dirty="0"/>
              <a:t> </a:t>
            </a:r>
            <a:r>
              <a:rPr lang="en-US" sz="2200" b="1" dirty="0" err="1"/>
              <a:t>izobraževanja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Seznam</a:t>
            </a:r>
            <a:r>
              <a:rPr lang="en-US" sz="2200" dirty="0"/>
              <a:t> </a:t>
            </a:r>
            <a:r>
              <a:rPr lang="en-US" sz="2200" dirty="0" err="1"/>
              <a:t>vseh</a:t>
            </a:r>
            <a:r>
              <a:rPr lang="en-US" sz="2200" dirty="0"/>
              <a:t> del</a:t>
            </a:r>
          </a:p>
          <a:p>
            <a:pPr>
              <a:buFontTx/>
              <a:buChar char="-"/>
            </a:pPr>
            <a:r>
              <a:rPr lang="en-US" sz="2200" dirty="0" err="1"/>
              <a:t>Naslov</a:t>
            </a:r>
            <a:r>
              <a:rPr lang="en-US" sz="2200" dirty="0"/>
              <a:t> in </a:t>
            </a:r>
            <a:r>
              <a:rPr lang="en-US" sz="2200" dirty="0" err="1"/>
              <a:t>opis</a:t>
            </a:r>
            <a:r>
              <a:rPr lang="en-US" sz="2200" dirty="0"/>
              <a:t> dela</a:t>
            </a:r>
          </a:p>
          <a:p>
            <a:pPr>
              <a:buFontTx/>
              <a:buChar char="-"/>
            </a:pPr>
            <a:r>
              <a:rPr lang="en-US" sz="2200" dirty="0" err="1"/>
              <a:t>Kategorije</a:t>
            </a:r>
            <a:r>
              <a:rPr lang="en-US" sz="2200" dirty="0"/>
              <a:t> dela</a:t>
            </a:r>
          </a:p>
          <a:p>
            <a:pPr>
              <a:buFontTx/>
              <a:buChar char="-"/>
            </a:pPr>
            <a:r>
              <a:rPr lang="en-US" sz="2200" dirty="0" err="1"/>
              <a:t>Plača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Gumb</a:t>
            </a:r>
            <a:r>
              <a:rPr lang="en-US" sz="2200" dirty="0"/>
              <a:t> za </a:t>
            </a:r>
            <a:r>
              <a:rPr lang="en-US" sz="2200" dirty="0" err="1"/>
              <a:t>prijavo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A623048-8636-0408-6011-2E2F9CE3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5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104D20BD-070C-F5BE-E6DD-20E1C0BB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5C1F1FE7-4D7A-47B6-0AA1-EA02B566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0123BF-5C5F-02B3-303F-EA7AA196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7" y="1447071"/>
            <a:ext cx="646824" cy="6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4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5B2961B-565B-E1CC-9919-325A58F3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090" y="1529348"/>
            <a:ext cx="4368602" cy="806495"/>
          </a:xfrm>
        </p:spPr>
        <p:txBody>
          <a:bodyPr anchor="b">
            <a:normAutofit fontScale="90000"/>
          </a:bodyPr>
          <a:lstStyle/>
          <a:p>
            <a:r>
              <a:rPr lang="en-US" sz="5400" b="1" dirty="0"/>
              <a:t>Index</a:t>
            </a:r>
            <a:endParaRPr lang="sl-SI" sz="5400" b="1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A37E317-A63F-823D-1DE2-C2D1714F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Glavna</a:t>
            </a:r>
            <a:r>
              <a:rPr lang="en-US" sz="2200" b="1" dirty="0"/>
              <a:t> </a:t>
            </a:r>
            <a:r>
              <a:rPr lang="en-US" sz="2200" b="1" dirty="0" err="1"/>
              <a:t>stran</a:t>
            </a:r>
            <a:r>
              <a:rPr lang="en-US" sz="2200" b="1" dirty="0"/>
              <a:t> </a:t>
            </a:r>
            <a:r>
              <a:rPr lang="en-US" sz="2200" b="1" dirty="0" err="1"/>
              <a:t>spletišča</a:t>
            </a:r>
            <a:r>
              <a:rPr lang="en-US" sz="2200" b="1" dirty="0"/>
              <a:t> web haven</a:t>
            </a:r>
          </a:p>
          <a:p>
            <a:pPr>
              <a:buFontTx/>
              <a:buChar char="-"/>
            </a:pPr>
            <a:r>
              <a:rPr lang="en-US" sz="2200" dirty="0" err="1"/>
              <a:t>Osnovna</a:t>
            </a:r>
            <a:r>
              <a:rPr lang="en-US" sz="2200" dirty="0"/>
              <a:t> </a:t>
            </a:r>
            <a:r>
              <a:rPr lang="en-US" sz="2200" dirty="0" err="1"/>
              <a:t>predstavitev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Mnenja</a:t>
            </a:r>
            <a:r>
              <a:rPr lang="en-US" sz="2200" dirty="0"/>
              <a:t> </a:t>
            </a:r>
            <a:r>
              <a:rPr lang="en-US" sz="2200" dirty="0" err="1"/>
              <a:t>strank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Povezave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ostale</a:t>
            </a:r>
            <a:r>
              <a:rPr lang="en-US" sz="2200" dirty="0"/>
              <a:t> dele </a:t>
            </a:r>
            <a:r>
              <a:rPr lang="en-US" sz="2200" dirty="0" err="1"/>
              <a:t>spletišča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B07747C-0BC3-C021-1802-3AF96D66A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2" r="-2" b="318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Slika 7" descr="Slika, ki vsebuje besede črna, tema&#10;&#10;Opis je samodejno ustvarjen">
            <a:extLst>
              <a:ext uri="{FF2B5EF4-FFF2-40B4-BE49-F238E27FC236}">
                <a16:creationId xmlns:a16="http://schemas.microsoft.com/office/drawing/2014/main" id="{56FC1B3B-BE5C-8B4B-0C0E-BE867119E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8" y="1513826"/>
            <a:ext cx="694640" cy="694640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1F9361A-09EB-EEA6-4CCA-65AA9285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1172"/>
            <a:ext cx="12192000" cy="815846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9E5F5A2D-3554-A8C3-04D9-BE1253A6F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93586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66D5B3D-9157-07C7-B90B-4D63E420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93" y="29593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</a:t>
            </a:r>
            <a:r>
              <a:rPr lang="en-US" sz="5400" b="1" dirty="0"/>
              <a:t>O </a:t>
            </a:r>
            <a:r>
              <a:rPr lang="en-US" sz="5400" b="1" dirty="0" err="1"/>
              <a:t>nas</a:t>
            </a:r>
            <a:endParaRPr lang="sl-SI" sz="5400" b="1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16ED02-F329-8596-3BCF-203492F5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9" r="-1" b="65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5092C5D-3B7D-10E7-C704-BB8F6819B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Podroben</a:t>
            </a:r>
            <a:r>
              <a:rPr lang="en-US" sz="2200" b="1" dirty="0"/>
              <a:t> </a:t>
            </a:r>
            <a:r>
              <a:rPr lang="en-US" sz="2200" b="1" dirty="0" err="1"/>
              <a:t>opis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r>
              <a:rPr lang="en-US" sz="2200" b="1" dirty="0"/>
              <a:t> </a:t>
            </a:r>
            <a:r>
              <a:rPr lang="en-US" sz="2200" b="1" dirty="0" err="1"/>
              <a:t>ter</a:t>
            </a:r>
            <a:r>
              <a:rPr lang="en-US" sz="2200" b="1" dirty="0"/>
              <a:t> </a:t>
            </a:r>
            <a:r>
              <a:rPr lang="en-US" sz="2200" b="1" dirty="0" err="1"/>
              <a:t>njegove</a:t>
            </a:r>
            <a:r>
              <a:rPr lang="en-US" sz="2200" b="1" dirty="0"/>
              <a:t> </a:t>
            </a:r>
            <a:r>
              <a:rPr lang="en-US" sz="2200" b="1" dirty="0" err="1"/>
              <a:t>zgodovine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Opis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Zgodovina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Opis</a:t>
            </a:r>
            <a:r>
              <a:rPr lang="en-US" sz="2200" dirty="0"/>
              <a:t> </a:t>
            </a:r>
            <a:r>
              <a:rPr lang="en-US" sz="2200" dirty="0" err="1"/>
              <a:t>ekipe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Galerija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…</a:t>
            </a:r>
            <a:endParaRPr lang="sl-SI" sz="2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420FFC-B50B-336A-9657-ED5BA3A7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92" y="1319813"/>
            <a:ext cx="614403" cy="6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49694DEA-189D-F959-A156-DEA0DB9D3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17158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6E22B968-13EB-4A2F-1042-A593E13D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09810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slov 5">
            <a:extLst>
              <a:ext uri="{FF2B5EF4-FFF2-40B4-BE49-F238E27FC236}">
                <a16:creationId xmlns:a16="http://schemas.microsoft.com/office/drawing/2014/main" id="{D508AA43-CC6A-9839-AF85-6DEF7A96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  </a:t>
            </a:r>
            <a:r>
              <a:rPr lang="en-US" sz="5400" b="1" dirty="0" err="1"/>
              <a:t>Kontakt</a:t>
            </a:r>
            <a:endParaRPr lang="sl-SI" sz="5400" b="1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značba mesta vsebine 7" descr="Slika, ki vsebuje besede črna, tema&#10;&#10;Opis je samodejno ustvarjen">
            <a:extLst>
              <a:ext uri="{FF2B5EF4-FFF2-40B4-BE49-F238E27FC236}">
                <a16:creationId xmlns:a16="http://schemas.microsoft.com/office/drawing/2014/main" id="{1E5C07F7-95E2-8D22-C8CD-6DB26E16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5" y="1406426"/>
            <a:ext cx="788043" cy="788043"/>
          </a:xfr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F2F1A8E-E928-7F0A-AA39-5E86E458C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94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Označba mesta vsebine 2">
            <a:extLst>
              <a:ext uri="{FF2B5EF4-FFF2-40B4-BE49-F238E27FC236}">
                <a16:creationId xmlns:a16="http://schemas.microsoft.com/office/drawing/2014/main" id="{6928DDDF-9069-443E-855C-9E4714D8A56F}"/>
              </a:ext>
            </a:extLst>
          </p:cNvPr>
          <p:cNvSpPr txBox="1">
            <a:spLocks/>
          </p:cNvSpPr>
          <p:nvPr/>
        </p:nvSpPr>
        <p:spPr>
          <a:xfrm>
            <a:off x="638555" y="2872043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err="1"/>
              <a:t>Kontaktna</a:t>
            </a:r>
            <a:r>
              <a:rPr lang="en-US" sz="2200" b="1" dirty="0"/>
              <a:t> </a:t>
            </a:r>
            <a:r>
              <a:rPr lang="en-US" sz="2200" b="1" dirty="0" err="1"/>
              <a:t>stran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Podatki</a:t>
            </a:r>
            <a:r>
              <a:rPr lang="en-US" sz="2200" dirty="0"/>
              <a:t> za </a:t>
            </a:r>
            <a:r>
              <a:rPr lang="en-US" sz="2200" dirty="0" err="1"/>
              <a:t>kontakt</a:t>
            </a:r>
            <a:r>
              <a:rPr lang="en-US" sz="2200" dirty="0"/>
              <a:t>, </a:t>
            </a:r>
            <a:r>
              <a:rPr lang="en-US" sz="2200" dirty="0" err="1"/>
              <a:t>naslov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Obrazec</a:t>
            </a:r>
            <a:r>
              <a:rPr lang="en-US" sz="2200" dirty="0"/>
              <a:t> za </a:t>
            </a:r>
            <a:r>
              <a:rPr lang="en-US" sz="2200" dirty="0" err="1"/>
              <a:t>pošiljanje</a:t>
            </a:r>
            <a:r>
              <a:rPr lang="en-US" sz="2200" dirty="0"/>
              <a:t> </a:t>
            </a:r>
            <a:r>
              <a:rPr lang="en-US" sz="2200" dirty="0" err="1"/>
              <a:t>sporočil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Prijava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novice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Lokacija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zemljevidu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…</a:t>
            </a:r>
            <a:endParaRPr lang="sl-SI" sz="2200" dirty="0"/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48AAA5CB-902B-2BE1-A3BC-6B024050A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830"/>
            <a:ext cx="12192000" cy="808454"/>
          </a:xfrm>
          <a:prstGeom prst="rect">
            <a:avLst/>
          </a:prstGeom>
        </p:spPr>
      </p:pic>
      <p:pic>
        <p:nvPicPr>
          <p:cNvPr id="18" name="Slika 17">
            <a:extLst>
              <a:ext uri="{FF2B5EF4-FFF2-40B4-BE49-F238E27FC236}">
                <a16:creationId xmlns:a16="http://schemas.microsoft.com/office/drawing/2014/main" id="{26EC1AC6-A194-B802-7422-A8732E661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19622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AEE80BF-DCA8-FC73-600A-BAEE852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 Blog</a:t>
            </a:r>
            <a:endParaRPr lang="sl-SI" sz="54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7063FE8-DB8C-6A2D-D1C8-1097E3DC8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7" r="-1" b="3268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AB23007-D1D1-294B-29DD-49294854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Spletna</a:t>
            </a:r>
            <a:r>
              <a:rPr lang="en-US" sz="2200" b="1" dirty="0"/>
              <a:t> </a:t>
            </a:r>
            <a:r>
              <a:rPr lang="en-US" sz="2200" b="1" dirty="0" err="1"/>
              <a:t>stran</a:t>
            </a:r>
            <a:r>
              <a:rPr lang="en-US" sz="2200" b="1" dirty="0"/>
              <a:t> z </a:t>
            </a:r>
            <a:r>
              <a:rPr lang="en-US" sz="2200" b="1" dirty="0" err="1"/>
              <a:t>blogi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Blogi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Novice in </a:t>
            </a:r>
            <a:r>
              <a:rPr lang="en-US" sz="2200" dirty="0" err="1"/>
              <a:t>posodobitve</a:t>
            </a:r>
            <a:r>
              <a:rPr lang="en-US" sz="2200" dirty="0"/>
              <a:t> </a:t>
            </a:r>
            <a:r>
              <a:rPr lang="en-US" sz="2200" dirty="0" err="1"/>
              <a:t>podjetja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Meni</a:t>
            </a:r>
            <a:r>
              <a:rPr lang="en-US" sz="2200" dirty="0"/>
              <a:t> za </a:t>
            </a:r>
            <a:r>
              <a:rPr lang="en-US" sz="2200" dirty="0" err="1"/>
              <a:t>izbiranje</a:t>
            </a:r>
            <a:r>
              <a:rPr lang="en-US" sz="2200" dirty="0"/>
              <a:t> </a:t>
            </a:r>
            <a:r>
              <a:rPr lang="en-US" sz="2200" dirty="0" err="1"/>
              <a:t>kategorij</a:t>
            </a:r>
            <a:r>
              <a:rPr lang="en-US" sz="2200" dirty="0"/>
              <a:t> </a:t>
            </a:r>
            <a:r>
              <a:rPr lang="en-US" sz="2200" dirty="0" err="1"/>
              <a:t>blogov</a:t>
            </a:r>
            <a:r>
              <a:rPr lang="en-US" sz="2200" dirty="0"/>
              <a:t>/</a:t>
            </a:r>
            <a:r>
              <a:rPr lang="en-US" sz="2200" dirty="0" err="1"/>
              <a:t>novic</a:t>
            </a:r>
            <a:endParaRPr lang="sl-SI" sz="2200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C20C678-E51C-F867-C2EC-063DC581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11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285AA6-6440-2E7D-ABE3-C4A04B57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714" y="1328955"/>
            <a:ext cx="626669" cy="6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2DE64BED-6095-9B2C-CEFF-85EEA3F6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" y="6329761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B15BF0F-D53C-AADA-1220-D31E8FFA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104939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 </a:t>
            </a:r>
            <a:r>
              <a:rPr lang="en-US" sz="5400" dirty="0" err="1"/>
              <a:t>Cenik</a:t>
            </a:r>
            <a:endParaRPr lang="sl-SI" sz="54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9035575-3BBB-6979-7E0B-1B8A5AFB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76864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Tabele</a:t>
            </a:r>
            <a:r>
              <a:rPr lang="en-US" sz="2200" b="1" dirty="0"/>
              <a:t> z </a:t>
            </a:r>
            <a:r>
              <a:rPr lang="en-US" sz="2200" b="1" dirty="0" err="1"/>
              <a:t>vsemi</a:t>
            </a:r>
            <a:r>
              <a:rPr lang="en-US" sz="2200" b="1" dirty="0"/>
              <a:t> </a:t>
            </a:r>
            <a:r>
              <a:rPr lang="en-US" sz="2200" b="1" dirty="0" err="1"/>
              <a:t>storitvami</a:t>
            </a:r>
            <a:r>
              <a:rPr lang="en-US" sz="2200" b="1" dirty="0"/>
              <a:t> </a:t>
            </a:r>
            <a:r>
              <a:rPr lang="en-US" sz="2200" b="1" dirty="0" err="1"/>
              <a:t>podjetja</a:t>
            </a:r>
            <a:endParaRPr lang="en-US" sz="2200" b="1" dirty="0"/>
          </a:p>
          <a:p>
            <a:pPr marL="0" indent="0">
              <a:buNone/>
            </a:pPr>
            <a:r>
              <a:rPr lang="en-US" sz="2200" dirty="0"/>
              <a:t>- Cene </a:t>
            </a:r>
            <a:r>
              <a:rPr lang="en-US" sz="2200" dirty="0" err="1"/>
              <a:t>različnih</a:t>
            </a:r>
            <a:r>
              <a:rPr lang="en-US" sz="2200" dirty="0"/>
              <a:t> </a:t>
            </a:r>
            <a:r>
              <a:rPr lang="en-US" sz="2200" dirty="0" err="1"/>
              <a:t>paketov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200" dirty="0" err="1"/>
              <a:t>Vključene</a:t>
            </a:r>
            <a:r>
              <a:rPr lang="en-US" sz="2200" dirty="0"/>
              <a:t> </a:t>
            </a:r>
            <a:r>
              <a:rPr lang="en-US" sz="2200" dirty="0" err="1"/>
              <a:t>storitve</a:t>
            </a:r>
            <a:r>
              <a:rPr lang="en-US" sz="2200" dirty="0"/>
              <a:t> v </a:t>
            </a:r>
            <a:r>
              <a:rPr lang="en-US" sz="2200" dirty="0" err="1"/>
              <a:t>paketih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- …</a:t>
            </a:r>
          </a:p>
          <a:p>
            <a:endParaRPr lang="sl-SI" sz="2200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6D1F390-AA66-0CAB-EA04-24DAFEC7C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05" r="1" b="1388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CFC62C9-6986-F092-1DD6-93CAA051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0"/>
            <a:ext cx="12192000" cy="81672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B868093-EAA4-0C3D-4FEE-2BF53D82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4" y="1513193"/>
            <a:ext cx="546882" cy="5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975566F1-798B-B3F7-A929-0CEFDED60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96179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1672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B15BF0F-D53C-AADA-1220-D31E8FFA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42089"/>
            <a:ext cx="4791999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</a:t>
            </a:r>
            <a:r>
              <a:rPr lang="en-US" sz="5400" dirty="0" err="1"/>
              <a:t>Izdelava</a:t>
            </a:r>
            <a:r>
              <a:rPr lang="en-US" sz="5400" dirty="0"/>
              <a:t> </a:t>
            </a:r>
            <a:r>
              <a:rPr lang="en-US" sz="5400" dirty="0" err="1"/>
              <a:t>strani</a:t>
            </a:r>
            <a:endParaRPr lang="sl-SI" sz="5400" dirty="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340371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9035575-3BBB-6979-7E0B-1B8A5AFB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68961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Ponudbe</a:t>
            </a:r>
            <a:r>
              <a:rPr lang="en-US" sz="2200" b="1" dirty="0"/>
              <a:t> za </a:t>
            </a:r>
            <a:r>
              <a:rPr lang="en-US" sz="2200" b="1" dirty="0" err="1"/>
              <a:t>izdelavo</a:t>
            </a:r>
            <a:r>
              <a:rPr lang="en-US" sz="2200" b="1" dirty="0"/>
              <a:t> </a:t>
            </a:r>
            <a:r>
              <a:rPr lang="en-US" sz="2200" b="1" dirty="0" err="1"/>
              <a:t>spletne</a:t>
            </a:r>
            <a:r>
              <a:rPr lang="en-US" sz="2200" b="1" dirty="0"/>
              <a:t> </a:t>
            </a:r>
            <a:r>
              <a:rPr lang="en-US" sz="2200" b="1" dirty="0" err="1"/>
              <a:t>strani</a:t>
            </a:r>
            <a:endParaRPr lang="en-US" sz="2200" b="1" dirty="0"/>
          </a:p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200" dirty="0" err="1"/>
              <a:t>Paketi</a:t>
            </a:r>
            <a:r>
              <a:rPr lang="en-US" sz="2200" dirty="0"/>
              <a:t> in </a:t>
            </a:r>
            <a:r>
              <a:rPr lang="en-US" sz="2200" dirty="0" err="1"/>
              <a:t>njihove</a:t>
            </a:r>
            <a:r>
              <a:rPr lang="en-US" sz="2200" dirty="0"/>
              <a:t> </a:t>
            </a:r>
            <a:r>
              <a:rPr lang="en-US" sz="2200" dirty="0" err="1"/>
              <a:t>cene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Oblikovanje</a:t>
            </a:r>
            <a:r>
              <a:rPr lang="en-US" sz="2200" dirty="0"/>
              <a:t> po meri</a:t>
            </a:r>
          </a:p>
          <a:p>
            <a:pPr>
              <a:buFontTx/>
              <a:buChar char="-"/>
            </a:pPr>
            <a:r>
              <a:rPr lang="en-US" sz="2200" dirty="0" err="1"/>
              <a:t>Postopek</a:t>
            </a:r>
            <a:r>
              <a:rPr lang="en-US" sz="2200" dirty="0"/>
              <a:t> </a:t>
            </a:r>
            <a:r>
              <a:rPr lang="en-US" sz="2200" dirty="0" err="1"/>
              <a:t>naročitve</a:t>
            </a:r>
            <a:r>
              <a:rPr lang="en-US" sz="2200" dirty="0"/>
              <a:t> in </a:t>
            </a:r>
            <a:r>
              <a:rPr lang="en-US" sz="2200" dirty="0" err="1"/>
              <a:t>izdelave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 …</a:t>
            </a:r>
          </a:p>
          <a:p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7B3E39C-45CE-3079-A9B4-DE313B41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48"/>
          <a:stretch/>
        </p:blipFill>
        <p:spPr>
          <a:xfrm>
            <a:off x="5310177" y="260619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CFC62C9-6986-F092-1DD6-93CAA051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-16332"/>
            <a:ext cx="12192000" cy="81672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EB6AF88-DBEB-E476-BA27-4449765D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7" y="2273449"/>
            <a:ext cx="831824" cy="6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209EBF7D-64DD-304E-47C9-1785AF035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4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B15BF0F-D53C-AADA-1220-D31E8FFA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0153"/>
            <a:ext cx="4668574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        Gostovanje</a:t>
            </a:r>
            <a:endParaRPr lang="sl-SI" sz="5400" dirty="0"/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9035575-3BBB-6979-7E0B-1B8A5AFB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Ponudbe za gostovanje spletne strani</a:t>
            </a:r>
            <a:endParaRPr lang="en-US" sz="2200" b="1" dirty="0"/>
          </a:p>
          <a:p>
            <a:pPr marL="0" indent="0">
              <a:buNone/>
            </a:pPr>
            <a:r>
              <a:rPr lang="en-US" sz="2200"/>
              <a:t>- Paketi in njihove cene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/>
              <a:t>Kako izbrati najboljše gostovanje </a:t>
            </a:r>
            <a:r>
              <a:rPr lang="en-US" sz="2200" dirty="0"/>
              <a:t>- video</a:t>
            </a:r>
          </a:p>
          <a:p>
            <a:pPr>
              <a:buFontTx/>
              <a:buChar char="-"/>
            </a:pPr>
            <a:r>
              <a:rPr lang="en-US" sz="2200"/>
              <a:t>Postopek naročitve in izdelave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 …</a:t>
            </a:r>
          </a:p>
          <a:p>
            <a:endParaRPr lang="sl-SI" sz="2200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9B2FB18-BBAD-AB00-D043-11469A046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9" r="22590"/>
          <a:stretch/>
        </p:blipFill>
        <p:spPr>
          <a:xfrm>
            <a:off x="5308654" y="-501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AA6FDE6-BEB0-63B6-D928-46520759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672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7F8AAF7-9764-D411-F125-9ED86AF3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671871"/>
            <a:ext cx="816720" cy="81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098A8AFE-0077-2633-23CE-7FD14EAC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2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AE0EC94-6192-F9BE-CF60-BBFB99A7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763193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    </a:t>
            </a:r>
            <a:r>
              <a:rPr lang="en-US" sz="5400" dirty="0" err="1"/>
              <a:t>Nakup</a:t>
            </a:r>
            <a:r>
              <a:rPr lang="en-US" sz="5400" dirty="0"/>
              <a:t> </a:t>
            </a:r>
            <a:r>
              <a:rPr lang="en-US" sz="5400" dirty="0" err="1"/>
              <a:t>domen</a:t>
            </a:r>
            <a:endParaRPr lang="sl-SI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5DE84B8-09C7-FA40-F222-E801CB027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Nakup</a:t>
            </a:r>
            <a:r>
              <a:rPr lang="en-US" sz="2200" b="1" dirty="0"/>
              <a:t> </a:t>
            </a:r>
            <a:r>
              <a:rPr lang="en-US" sz="2200" b="1" dirty="0" err="1"/>
              <a:t>domen</a:t>
            </a:r>
            <a:r>
              <a:rPr lang="en-US" sz="2200" b="1" dirty="0"/>
              <a:t> za </a:t>
            </a:r>
            <a:r>
              <a:rPr lang="en-US" sz="2200" b="1" dirty="0" err="1"/>
              <a:t>spletišče</a:t>
            </a:r>
            <a:endParaRPr lang="en-US" sz="2200" b="1" dirty="0"/>
          </a:p>
          <a:p>
            <a:pPr>
              <a:buFontTx/>
              <a:buChar char="-"/>
            </a:pPr>
            <a:r>
              <a:rPr lang="en-US" sz="2200" dirty="0" err="1"/>
              <a:t>Iskalno</a:t>
            </a:r>
            <a:r>
              <a:rPr lang="en-US" sz="2200" dirty="0"/>
              <a:t> polje za </a:t>
            </a:r>
            <a:r>
              <a:rPr lang="en-US" sz="2200" dirty="0" err="1"/>
              <a:t>vnos</a:t>
            </a:r>
            <a:r>
              <a:rPr lang="en-US" sz="2200" dirty="0"/>
              <a:t> </a:t>
            </a:r>
            <a:r>
              <a:rPr lang="en-US" sz="2200" dirty="0" err="1"/>
              <a:t>imena</a:t>
            </a:r>
            <a:r>
              <a:rPr lang="en-US" sz="2200" dirty="0"/>
              <a:t> </a:t>
            </a:r>
            <a:r>
              <a:rPr lang="en-US" sz="2200" dirty="0" err="1"/>
              <a:t>domene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Cene </a:t>
            </a:r>
            <a:r>
              <a:rPr lang="en-US" sz="2200" dirty="0" err="1"/>
              <a:t>različnih</a:t>
            </a:r>
            <a:r>
              <a:rPr lang="en-US" sz="2200" dirty="0"/>
              <a:t> </a:t>
            </a:r>
            <a:r>
              <a:rPr lang="en-US" sz="2200" dirty="0" err="1"/>
              <a:t>končnic</a:t>
            </a:r>
            <a:r>
              <a:rPr lang="en-US" sz="2200" dirty="0"/>
              <a:t> </a:t>
            </a:r>
            <a:r>
              <a:rPr lang="en-US" sz="2200" dirty="0" err="1"/>
              <a:t>domen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…</a:t>
            </a:r>
            <a:endParaRPr lang="sl-SI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CB936CF-6DEE-9698-2545-C91AB73A8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9" r="2888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40932E4-5FDD-2358-39B3-E3C13D38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672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D8BA538D-35A7-5C8F-DE0E-36538E0D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0049"/>
            <a:ext cx="12192000" cy="57466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FE5ECA-6BBD-4C1B-7B1B-E3454C23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0" y="1490619"/>
            <a:ext cx="639136" cy="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17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</TotalTime>
  <Words>258</Words>
  <Application>Microsoft Office PowerPoint</Application>
  <PresentationFormat>Širokozaslonsko</PresentationFormat>
  <Paragraphs>75</Paragraphs>
  <Slides>13</Slides>
  <Notes>4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Officeova tema</vt:lpstr>
      <vt:lpstr>Predstavitev lastnega spletišča</vt:lpstr>
      <vt:lpstr>Index</vt:lpstr>
      <vt:lpstr>     O nas</vt:lpstr>
      <vt:lpstr>       Kontakt</vt:lpstr>
      <vt:lpstr>      Blog</vt:lpstr>
      <vt:lpstr>     Cenik</vt:lpstr>
      <vt:lpstr>    Izdelava strani</vt:lpstr>
      <vt:lpstr>        Gostovanje</vt:lpstr>
      <vt:lpstr>    Nakup domen</vt:lpstr>
      <vt:lpstr>    Pogosta vprašanja</vt:lpstr>
      <vt:lpstr>          Partnerji</vt:lpstr>
      <vt:lpstr>     Naši projekti</vt:lpstr>
      <vt:lpstr>    Delovna mesta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Matic Štucin</dc:creator>
  <cp:lastModifiedBy>Matic Štucin</cp:lastModifiedBy>
  <cp:revision>1</cp:revision>
  <dcterms:created xsi:type="dcterms:W3CDTF">2024-06-02T14:11:22Z</dcterms:created>
  <dcterms:modified xsi:type="dcterms:W3CDTF">2024-06-02T15:49:00Z</dcterms:modified>
</cp:coreProperties>
</file>